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4052" autoAdjust="0"/>
  </p:normalViewPr>
  <p:slideViewPr>
    <p:cSldViewPr showGuides="1">
      <p:cViewPr varScale="1">
        <p:scale>
          <a:sx n="105" d="100"/>
          <a:sy n="105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83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55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643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009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510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24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0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1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34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48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92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88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7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63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281927"/>
      </p:ext>
    </p:extLst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214554"/>
            <a:ext cx="8643998" cy="317009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pl-PL" sz="4000" i="1" dirty="0">
                <a:latin typeface="Times New Roman"/>
              </a:rPr>
              <a:t>Wycieczka </a:t>
            </a:r>
            <a:r>
              <a:rPr lang="pl-PL" sz="4000" i="1" dirty="0" smtClean="0">
                <a:latin typeface="Times New Roman"/>
              </a:rPr>
              <a:t>uczniów </a:t>
            </a:r>
          </a:p>
          <a:p>
            <a:pPr algn="ctr"/>
            <a:r>
              <a:rPr lang="pl-PL" sz="4000" b="1" i="1" dirty="0" smtClean="0">
                <a:latin typeface="Times New Roman"/>
              </a:rPr>
              <a:t>Zespołu Szkół Technicznych</a:t>
            </a:r>
          </a:p>
          <a:p>
            <a:pPr algn="ctr"/>
            <a:r>
              <a:rPr lang="pl-PL" sz="4000" b="1" i="1" dirty="0" smtClean="0">
                <a:latin typeface="Times New Roman"/>
              </a:rPr>
              <a:t> i Licealnych </a:t>
            </a:r>
          </a:p>
          <a:p>
            <a:pPr algn="ctr"/>
            <a:r>
              <a:rPr lang="pl-PL" sz="4000" i="1" dirty="0" smtClean="0">
                <a:latin typeface="Times New Roman"/>
              </a:rPr>
              <a:t>do </a:t>
            </a:r>
            <a:r>
              <a:rPr lang="pl-PL" sz="4000" i="1" dirty="0">
                <a:latin typeface="Times New Roman"/>
              </a:rPr>
              <a:t>Wiednia</a:t>
            </a:r>
            <a:r>
              <a:rPr lang="pl-PL" dirty="0"/>
              <a:t/>
            </a:r>
            <a:br>
              <a:rPr lang="pl-PL" dirty="0"/>
            </a:br>
            <a:r>
              <a:rPr lang="pl-PL" sz="4000" i="1" dirty="0">
                <a:latin typeface="Times New Roman"/>
              </a:rPr>
              <a:t>04.12.2015</a:t>
            </a:r>
          </a:p>
        </p:txBody>
      </p:sp>
    </p:spTree>
    <p:extLst>
      <p:ext uri="{BB962C8B-B14F-4D97-AF65-F5344CB8AC3E}">
        <p14:creationId xmlns:p14="http://schemas.microsoft.com/office/powerpoint/2010/main" xmlns="" val="293861752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280" y="174707"/>
            <a:ext cx="4724299" cy="354384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88" y="3710863"/>
            <a:ext cx="3949189" cy="29614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56047" y="1583778"/>
            <a:ext cx="3011488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  <a:cs typeface="Times New Roman"/>
              </a:rPr>
              <a:t>Świat Słodkości</a:t>
            </a:r>
          </a:p>
        </p:txBody>
      </p:sp>
    </p:spTree>
    <p:extLst>
      <p:ext uri="{BB962C8B-B14F-4D97-AF65-F5344CB8AC3E}">
        <p14:creationId xmlns:p14="http://schemas.microsoft.com/office/powerpoint/2010/main" xmlns="" val="305493164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217" y="1536725"/>
            <a:ext cx="3877098" cy="517079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072007" y="90116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4400" dirty="0">
                <a:latin typeface="Times New Roman"/>
              </a:rPr>
              <a:t>Pomnik Mozarta</a:t>
            </a:r>
          </a:p>
        </p:txBody>
      </p:sp>
    </p:spTree>
    <p:extLst>
      <p:ext uri="{BB962C8B-B14F-4D97-AF65-F5344CB8AC3E}">
        <p14:creationId xmlns:p14="http://schemas.microsoft.com/office/powerpoint/2010/main" xmlns="" val="157370829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532" y="1554386"/>
            <a:ext cx="6408712" cy="480653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144180" y="662548"/>
            <a:ext cx="2786012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</a:rPr>
              <a:t>Kiermasz Nocą</a:t>
            </a:r>
          </a:p>
        </p:txBody>
      </p:sp>
    </p:spTree>
    <p:extLst>
      <p:ext uri="{BB962C8B-B14F-4D97-AF65-F5344CB8AC3E}">
        <p14:creationId xmlns:p14="http://schemas.microsoft.com/office/powerpoint/2010/main" xmlns="" val="151741081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13" y="1881188"/>
            <a:ext cx="3472920" cy="462936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471" y="1880515"/>
            <a:ext cx="3489852" cy="465313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379195" y="673460"/>
            <a:ext cx="4188459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</a:rPr>
              <a:t>Słodkości ciąg dalszy... </a:t>
            </a:r>
          </a:p>
        </p:txBody>
      </p:sp>
    </p:spTree>
    <p:extLst>
      <p:ext uri="{BB962C8B-B14F-4D97-AF65-F5344CB8AC3E}">
        <p14:creationId xmlns:p14="http://schemas.microsoft.com/office/powerpoint/2010/main" xmlns="" val="735019883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8471" y="2620874"/>
            <a:ext cx="8329937" cy="30469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6000" dirty="0">
                <a:latin typeface="Times New Roman"/>
              </a:rPr>
              <a:t>Dziękujemy za uwagę!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2400" dirty="0">
                <a:latin typeface="Times New Roman"/>
              </a:rPr>
              <a:t>Przygotowali uczniowie klasy 2Ta</a:t>
            </a:r>
          </a:p>
        </p:txBody>
      </p:sp>
    </p:spTree>
    <p:extLst>
      <p:ext uri="{BB962C8B-B14F-4D97-AF65-F5344CB8AC3E}">
        <p14:creationId xmlns:p14="http://schemas.microsoft.com/office/powerpoint/2010/main" xmlns="" val="380982720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765" y="1779650"/>
            <a:ext cx="5909977" cy="443231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87777" y="1068388"/>
            <a:ext cx="7248173" cy="584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</a:rPr>
              <a:t>Wzgórze Kahlenberg- panorama Wiednia</a:t>
            </a:r>
          </a:p>
        </p:txBody>
      </p:sp>
    </p:spTree>
    <p:extLst>
      <p:ext uri="{BB962C8B-B14F-4D97-AF65-F5344CB8AC3E}">
        <p14:creationId xmlns:p14="http://schemas.microsoft.com/office/powerpoint/2010/main" xmlns="" val="2176370299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971" y="1803708"/>
            <a:ext cx="5928668" cy="444678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68060" y="738680"/>
            <a:ext cx="6970920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</a:rPr>
              <a:t>Kościół Św. Józefa na Kahlenberg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1496236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343" y="1242754"/>
            <a:ext cx="3939902" cy="525320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728021" y="160476"/>
            <a:ext cx="3802805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/>
              <a:t>Katedra Św. Szczepana</a:t>
            </a:r>
          </a:p>
        </p:txBody>
      </p:sp>
    </p:spTree>
    <p:extLst>
      <p:ext uri="{BB962C8B-B14F-4D97-AF65-F5344CB8AC3E}">
        <p14:creationId xmlns:p14="http://schemas.microsoft.com/office/powerpoint/2010/main" xmlns="" val="3171178572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300" y="1702112"/>
            <a:ext cx="6426525" cy="426378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421999" y="749459"/>
            <a:ext cx="3984758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 smtClean="0">
                <a:latin typeface="Times New Roman"/>
              </a:rPr>
              <a:t>Budynek Parlamentu</a:t>
            </a:r>
            <a:endParaRPr lang="pl-PL" sz="3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22505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086635"/>
            <a:ext cx="4067944" cy="305095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60648"/>
            <a:ext cx="3651870" cy="486916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75879" y="1347971"/>
            <a:ext cx="3995461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</a:rPr>
              <a:t>Domy </a:t>
            </a:r>
            <a:r>
              <a:rPr lang="pl-PL" sz="3200" dirty="0" smtClean="0">
                <a:latin typeface="Times New Roman"/>
              </a:rPr>
              <a:t>Hundertwassera</a:t>
            </a:r>
            <a:endParaRPr lang="pl-PL" sz="3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54470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161" y="835499"/>
            <a:ext cx="4299942" cy="573325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26114" y="246140"/>
            <a:ext cx="3471554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>
                <a:latin typeface="Times New Roman"/>
              </a:rPr>
              <a:t>Graben Strasse</a:t>
            </a:r>
          </a:p>
        </p:txBody>
      </p:sp>
    </p:spTree>
    <p:extLst>
      <p:ext uri="{BB962C8B-B14F-4D97-AF65-F5344CB8AC3E}">
        <p14:creationId xmlns:p14="http://schemas.microsoft.com/office/powerpoint/2010/main" xmlns="" val="2738737527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17" y="1352305"/>
            <a:ext cx="3888432" cy="51845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811" y="231544"/>
            <a:ext cx="4379979" cy="328498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449891" y="4054755"/>
            <a:ext cx="4348221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sz="3200" dirty="0" smtClean="0">
                <a:latin typeface="Times New Roman"/>
              </a:rPr>
              <a:t>Uczniowie</a:t>
            </a:r>
          </a:p>
          <a:p>
            <a:pPr algn="ctr"/>
            <a:r>
              <a:rPr lang="pl-PL" sz="3200" dirty="0" smtClean="0">
                <a:latin typeface="Times New Roman"/>
              </a:rPr>
              <a:t>w </a:t>
            </a:r>
            <a:r>
              <a:rPr lang="pl-PL" sz="3200" dirty="0" smtClean="0">
                <a:latin typeface="Times New Roman"/>
              </a:rPr>
              <a:t>Muzeum </a:t>
            </a:r>
            <a:r>
              <a:rPr lang="pl-PL" sz="3200" dirty="0">
                <a:latin typeface="Times New Roman"/>
              </a:rPr>
              <a:t>Historii Naturalnej</a:t>
            </a:r>
          </a:p>
        </p:txBody>
      </p:sp>
    </p:spTree>
    <p:extLst>
      <p:ext uri="{BB962C8B-B14F-4D97-AF65-F5344CB8AC3E}">
        <p14:creationId xmlns:p14="http://schemas.microsoft.com/office/powerpoint/2010/main" xmlns="" val="3952151595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13" y="196850"/>
            <a:ext cx="4483725" cy="300037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13" y="3306382"/>
            <a:ext cx="4475990" cy="33569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429256" y="4286256"/>
            <a:ext cx="3502305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Jarmark Bożonarodzeniowy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3948877394"/>
      </p:ext>
    </p:extLst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xtured_and_layered_background_with_title_TP1020116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0B6070-83FD-4216-8F27-99ABC8BCAA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Tło z teksturą, warstwami i tytułem</Template>
  <TotalTime>0</TotalTime>
  <Words>65</Words>
  <Application>Microsoft Office PowerPoint</Application>
  <PresentationFormat>Pokaz na ekranie (4:3)</PresentationFormat>
  <Paragraphs>38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Textured_and_layered_background_with_title_TP102011624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keywords/>
  <cp:lastModifiedBy/>
  <cp:revision>12</cp:revision>
  <dcterms:created xsi:type="dcterms:W3CDTF">2015-12-16T08:31:02Z</dcterms:created>
  <dcterms:modified xsi:type="dcterms:W3CDTF">2015-12-22T08:20:37Z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